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 Italics" charset="1" panose="020B0803030501040103"/>
      <p:regular r:id="rId17"/>
    </p:embeddedFont>
    <p:embeddedFont>
      <p:font typeface="Alice" charset="1" panose="00000500000000000000"/>
      <p:regular r:id="rId18"/>
    </p:embeddedFont>
    <p:embeddedFont>
      <p:font typeface="Alice Bold Italics" charset="1" panose="00000500000000000000"/>
      <p:regular r:id="rId19"/>
    </p:embeddedFont>
    <p:embeddedFont>
      <p:font typeface="Anton Italics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Raleway Bold" charset="1" panose="00000000000000000000"/>
      <p:regular r:id="rId22"/>
    </p:embeddedFont>
    <p:embeddedFont>
      <p:font typeface="Raleway" charset="1" panose="00000000000000000000"/>
      <p:regular r:id="rId23"/>
    </p:embeddedFont>
    <p:embeddedFont>
      <p:font typeface="Alice Bold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766" y="388282"/>
            <a:ext cx="7244469" cy="88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b="true" sz="51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DIGITAL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8647" y="2972134"/>
            <a:ext cx="22370507" cy="584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STUDENT  NAME  : TAMILARASI.R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REGISTER NO AND NMID: 212402499,asunm3, 1A063B7423E55BC9540425B53DE028BE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: BCA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COLLEGE : AM JAIN COLLEGE </a:t>
            </a:r>
          </a:p>
          <a:p>
            <a:pPr algn="l">
              <a:lnSpc>
                <a:spcPts val="77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943" y="2126512"/>
            <a:ext cx="8564854" cy="3446458"/>
          </a:xfrm>
          <a:custGeom>
            <a:avLst/>
            <a:gdLst/>
            <a:ahLst/>
            <a:cxnLst/>
            <a:rect r="r" b="b" t="t" l="l"/>
            <a:pathLst>
              <a:path h="3446458" w="8564854">
                <a:moveTo>
                  <a:pt x="0" y="0"/>
                </a:moveTo>
                <a:lnTo>
                  <a:pt x="8564854" y="0"/>
                </a:lnTo>
                <a:lnTo>
                  <a:pt x="8564854" y="3446458"/>
                </a:lnTo>
                <a:lnTo>
                  <a:pt x="0" y="344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13" r="-19436" b="-2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1691" y="1782950"/>
            <a:ext cx="8115300" cy="4238690"/>
          </a:xfrm>
          <a:custGeom>
            <a:avLst/>
            <a:gdLst/>
            <a:ahLst/>
            <a:cxnLst/>
            <a:rect r="r" b="b" t="t" l="l"/>
            <a:pathLst>
              <a:path h="4238690" w="8115300">
                <a:moveTo>
                  <a:pt x="0" y="0"/>
                </a:moveTo>
                <a:lnTo>
                  <a:pt x="8115300" y="0"/>
                </a:lnTo>
                <a:lnTo>
                  <a:pt x="8115300" y="4238690"/>
                </a:lnTo>
                <a:lnTo>
                  <a:pt x="0" y="423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70" r="0" b="-38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1216" y="6172525"/>
            <a:ext cx="7935775" cy="3829011"/>
          </a:xfrm>
          <a:custGeom>
            <a:avLst/>
            <a:gdLst/>
            <a:ahLst/>
            <a:cxnLst/>
            <a:rect r="r" b="b" t="t" l="l"/>
            <a:pathLst>
              <a:path h="3829011" w="7935775">
                <a:moveTo>
                  <a:pt x="0" y="0"/>
                </a:moveTo>
                <a:lnTo>
                  <a:pt x="7935775" y="0"/>
                </a:lnTo>
                <a:lnTo>
                  <a:pt x="7935775" y="3829011"/>
                </a:lnTo>
                <a:lnTo>
                  <a:pt x="0" y="382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0" t="0" r="-74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2974" y="5870755"/>
            <a:ext cx="8666087" cy="4181613"/>
          </a:xfrm>
          <a:custGeom>
            <a:avLst/>
            <a:gdLst/>
            <a:ahLst/>
            <a:cxnLst/>
            <a:rect r="r" b="b" t="t" l="l"/>
            <a:pathLst>
              <a:path h="4181613" w="8666087">
                <a:moveTo>
                  <a:pt x="0" y="0"/>
                </a:moveTo>
                <a:lnTo>
                  <a:pt x="8666086" y="0"/>
                </a:lnTo>
                <a:lnTo>
                  <a:pt x="8666086" y="4181613"/>
                </a:lnTo>
                <a:lnTo>
                  <a:pt x="0" y="418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7031" y="511060"/>
            <a:ext cx="15049530" cy="11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358" y="556519"/>
            <a:ext cx="10421746" cy="1967104"/>
          </a:xfrm>
          <a:custGeom>
            <a:avLst/>
            <a:gdLst/>
            <a:ahLst/>
            <a:cxnLst/>
            <a:rect r="r" b="b" t="t" l="l"/>
            <a:pathLst>
              <a:path h="1967104" w="10421746">
                <a:moveTo>
                  <a:pt x="0" y="0"/>
                </a:moveTo>
                <a:lnTo>
                  <a:pt x="10421745" y="0"/>
                </a:lnTo>
                <a:lnTo>
                  <a:pt x="10421745" y="1967105"/>
                </a:lnTo>
                <a:lnTo>
                  <a:pt x="0" y="196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1502" y="8705834"/>
            <a:ext cx="5853940" cy="1104931"/>
          </a:xfrm>
          <a:custGeom>
            <a:avLst/>
            <a:gdLst/>
            <a:ahLst/>
            <a:cxnLst/>
            <a:rect r="r" b="b" t="t" l="l"/>
            <a:pathLst>
              <a:path h="1104931" w="5853940">
                <a:moveTo>
                  <a:pt x="0" y="0"/>
                </a:moveTo>
                <a:lnTo>
                  <a:pt x="5853939" y="0"/>
                </a:lnTo>
                <a:lnTo>
                  <a:pt x="5853939" y="1104932"/>
                </a:lnTo>
                <a:lnTo>
                  <a:pt x="0" y="1104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3306" y="3022293"/>
            <a:ext cx="16292135" cy="48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  <a:spcBef>
                <a:spcPct val="0"/>
              </a:spcBef>
            </a:pPr>
            <a:r>
              <a:rPr lang="en-US" sz="582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582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project successfully demonstrates modern frontend development and design practices .It serves as a professional showcase for skills, projects, and contact details, helping Tamilarasi.R connect with opportunities in the digital space...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9492" y="526606"/>
            <a:ext cx="6979882" cy="182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6"/>
              </a:lnSpc>
              <a:spcBef>
                <a:spcPct val="0"/>
              </a:spcBef>
            </a:pPr>
            <a:r>
              <a:rPr lang="en-US" sz="1069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78815" y="9069530"/>
            <a:ext cx="3989665" cy="68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3"/>
              </a:lnSpc>
            </a:pPr>
            <a:r>
              <a:rPr lang="en-US" sz="6526" i="true" spc="7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711" y="-424183"/>
            <a:ext cx="11039128" cy="11135366"/>
          </a:xfrm>
          <a:custGeom>
            <a:avLst/>
            <a:gdLst/>
            <a:ahLst/>
            <a:cxnLst/>
            <a:rect r="r" b="b" t="t" l="l"/>
            <a:pathLst>
              <a:path h="11135366" w="11039128">
                <a:moveTo>
                  <a:pt x="0" y="0"/>
                </a:moveTo>
                <a:lnTo>
                  <a:pt x="11039128" y="0"/>
                </a:lnTo>
                <a:lnTo>
                  <a:pt x="11039128" y="11135366"/>
                </a:lnTo>
                <a:lnTo>
                  <a:pt x="0" y="1113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2830" y="3754019"/>
            <a:ext cx="14468779" cy="201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3"/>
              </a:lnSpc>
              <a:spcBef>
                <a:spcPct val="0"/>
              </a:spcBef>
            </a:pPr>
            <a:r>
              <a:rPr lang="en-US" sz="11709" i="true">
                <a:solidFill>
                  <a:srgbClr val="FFFFF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854" y="481135"/>
            <a:ext cx="5957944" cy="2241841"/>
          </a:xfrm>
          <a:custGeom>
            <a:avLst/>
            <a:gdLst/>
            <a:ahLst/>
            <a:cxnLst/>
            <a:rect r="r" b="b" t="t" l="l"/>
            <a:pathLst>
              <a:path h="2241841" w="5957944">
                <a:moveTo>
                  <a:pt x="0" y="0"/>
                </a:moveTo>
                <a:lnTo>
                  <a:pt x="5957944" y="0"/>
                </a:lnTo>
                <a:lnTo>
                  <a:pt x="5957944" y="2241841"/>
                </a:lnTo>
                <a:lnTo>
                  <a:pt x="0" y="224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97" t="0" r="-528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192" y="3854974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0" y="0"/>
                </a:lnTo>
                <a:lnTo>
                  <a:pt x="5699920" y="5635797"/>
                </a:lnTo>
                <a:lnTo>
                  <a:pt x="0" y="563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8647" y="1025826"/>
            <a:ext cx="12831070" cy="123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86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AGENDA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59422" y="646310"/>
            <a:ext cx="4200589" cy="4153332"/>
          </a:xfrm>
          <a:custGeom>
            <a:avLst/>
            <a:gdLst/>
            <a:ahLst/>
            <a:cxnLst/>
            <a:rect r="r" b="b" t="t" l="l"/>
            <a:pathLst>
              <a:path h="4153332" w="4200589">
                <a:moveTo>
                  <a:pt x="0" y="0"/>
                </a:moveTo>
                <a:lnTo>
                  <a:pt x="4200589" y="0"/>
                </a:lnTo>
                <a:lnTo>
                  <a:pt x="4200589" y="4153332"/>
                </a:lnTo>
                <a:lnTo>
                  <a:pt x="0" y="415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5202" y="5683897"/>
            <a:ext cx="5458964" cy="4603103"/>
          </a:xfrm>
          <a:custGeom>
            <a:avLst/>
            <a:gdLst/>
            <a:ahLst/>
            <a:cxnLst/>
            <a:rect r="r" b="b" t="t" l="l"/>
            <a:pathLst>
              <a:path h="4603103" w="5458964">
                <a:moveTo>
                  <a:pt x="0" y="0"/>
                </a:moveTo>
                <a:lnTo>
                  <a:pt x="5458964" y="0"/>
                </a:lnTo>
                <a:lnTo>
                  <a:pt x="5458964" y="4603103"/>
                </a:lnTo>
                <a:lnTo>
                  <a:pt x="0" y="4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44" t="0" r="0" b="-495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2854" y="3727716"/>
            <a:ext cx="6819220" cy="655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52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17212" y="0"/>
            <a:ext cx="3168210" cy="3641621"/>
          </a:xfrm>
          <a:custGeom>
            <a:avLst/>
            <a:gdLst/>
            <a:ahLst/>
            <a:cxnLst/>
            <a:rect r="r" b="b" t="t" l="l"/>
            <a:pathLst>
              <a:path h="3641621" w="3168210">
                <a:moveTo>
                  <a:pt x="0" y="0"/>
                </a:moveTo>
                <a:lnTo>
                  <a:pt x="3168210" y="0"/>
                </a:lnTo>
                <a:lnTo>
                  <a:pt x="3168210" y="3641621"/>
                </a:lnTo>
                <a:lnTo>
                  <a:pt x="0" y="3641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9565" y="3035223"/>
            <a:ext cx="8060881" cy="29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  <a:spcBef>
                <a:spcPct val="0"/>
              </a:spcBef>
            </a:pPr>
            <a:r>
              <a:rPr lang="en-US" sz="848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817" y="3220087"/>
            <a:ext cx="10007483" cy="2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  <a:spcBef>
                <a:spcPct val="0"/>
              </a:spcBef>
            </a:pP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Many digital  professionals struggle to showcase their skills , projects, and expertise in a visually engaging and interactive manner.A well - designed  portfolio is essential to highlight achievements and attract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0207" t="0" r="-8505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19492" y="2278588"/>
            <a:ext cx="6108171" cy="22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631" y="3876366"/>
            <a:ext cx="10809369" cy="34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  <a:spcBef>
                <a:spcPct val="0"/>
              </a:spcBef>
            </a:pPr>
            <a:r>
              <a:rPr lang="en-US" b="true" sz="345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is a personal digital portfolio Website  by Tamilarasi.R,a frontend developer and UI/UX designer. It presents professional details, skills, projects,and contact information in a modern,responsive layout.The portfolio combines design and interactivity to create an engaging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660" y="1999401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9828" y="2616338"/>
            <a:ext cx="7524508" cy="4776155"/>
            <a:chOff x="0" y="0"/>
            <a:chExt cx="1165743" cy="739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0" t="-2514" r="0" b="-251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264791" y="7392493"/>
            <a:ext cx="4529582" cy="5206416"/>
          </a:xfrm>
          <a:custGeom>
            <a:avLst/>
            <a:gdLst/>
            <a:ahLst/>
            <a:cxnLst/>
            <a:rect r="r" b="b" t="t" l="l"/>
            <a:pathLst>
              <a:path h="5206416" w="4529582">
                <a:moveTo>
                  <a:pt x="0" y="0"/>
                </a:moveTo>
                <a:lnTo>
                  <a:pt x="4529582" y="0"/>
                </a:lnTo>
                <a:lnTo>
                  <a:pt x="4529582" y="5206416"/>
                </a:lnTo>
                <a:lnTo>
                  <a:pt x="0" y="520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3109" y="805577"/>
            <a:ext cx="4851973" cy="22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  <a:spcBef>
                <a:spcPct val="0"/>
              </a:spcBef>
            </a:pPr>
            <a:r>
              <a:rPr lang="en-US" sz="649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WHO ARE THE END USERS?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12320" y="3687830"/>
            <a:ext cx="8209328" cy="299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hiring managers 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looking for freelance </a:t>
            </a:r>
          </a:p>
          <a:p>
            <a:pPr algn="l">
              <a:lnSpc>
                <a:spcPts val="4707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developers/designers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peers and collaborators in the </a:t>
            </a:r>
          </a:p>
          <a:p>
            <a:pPr algn="l">
              <a:lnSpc>
                <a:spcPts val="470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b="true" sz="42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tech/design  field...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741" y="470417"/>
            <a:ext cx="11559796" cy="125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881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AND TECHNIQUES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225" y="3061762"/>
            <a:ext cx="11697836" cy="408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FOR STRUCTURE CSS3 FOR STYLING AND RESPONSIVE DESIGN JAVASCRIPT FOR INTERACTIVITY (NAVIGATION, ANIMATION, SPARKLE EFFECT) FONT AWESOME FOR ICONS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EXTERNAL ASSETS:UNSPLASH IMAGES FOR           </a:t>
            </a:r>
          </a:p>
          <a:p>
            <a:pPr algn="l">
              <a:lnSpc>
                <a:spcPts val="5452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9659">
            <a:off x="10685495" y="4880284"/>
            <a:ext cx="5177018" cy="4660282"/>
          </a:xfrm>
          <a:custGeom>
            <a:avLst/>
            <a:gdLst/>
            <a:ahLst/>
            <a:cxnLst/>
            <a:rect r="r" b="b" t="t" l="l"/>
            <a:pathLst>
              <a:path h="4660282" w="5177018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8007" y="3139564"/>
            <a:ext cx="8316575" cy="464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3"/>
              </a:lnSpc>
            </a:pPr>
            <a:r>
              <a:rPr lang="en-US" sz="1114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PORTFOLIO DESIGN AND LAYOUT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8528" y="2285782"/>
            <a:ext cx="8147102" cy="49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Fixed header with logo, navigation,and  hamburger menu  for mobile view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Hero section introducing the name, role, and tagline with call -to-action button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section  with profile image, biography, and animated skill bars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projects section displaying work in responsive grid cards with tags and hover effects</a:t>
            </a:r>
          </a:p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section including location, email, phone,and a functional contact form Footer with social media links and copyright....   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78454" y="-2535559"/>
            <a:ext cx="5302642" cy="6094991"/>
          </a:xfrm>
          <a:custGeom>
            <a:avLst/>
            <a:gdLst/>
            <a:ahLst/>
            <a:cxnLst/>
            <a:rect r="r" b="b" t="t" l="l"/>
            <a:pathLst>
              <a:path h="6094991" w="5302642">
                <a:moveTo>
                  <a:pt x="0" y="0"/>
                </a:moveTo>
                <a:lnTo>
                  <a:pt x="5302642" y="0"/>
                </a:lnTo>
                <a:lnTo>
                  <a:pt x="5302642" y="6094991"/>
                </a:lnTo>
                <a:lnTo>
                  <a:pt x="0" y="609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63834"/>
            <a:ext cx="7006656" cy="25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14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FEATURES AND FUNCTIONALITY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6995" y="1778470"/>
            <a:ext cx="10252644" cy="719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Smoothscrolland animated navigation menu sparkle effect on buttons for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engagement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skill bar animations using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intersection observer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Dyanamic hamburger  menu for mobile devices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form for easy communication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 cards with hover scaling and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tags....</a:t>
            </a:r>
          </a:p>
          <a:p>
            <a:pPr algn="l">
              <a:lnSpc>
                <a:spcPts val="517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39184" y="6574441"/>
            <a:ext cx="4176792" cy="4800910"/>
          </a:xfrm>
          <a:custGeom>
            <a:avLst/>
            <a:gdLst/>
            <a:ahLst/>
            <a:cxnLst/>
            <a:rect r="r" b="b" t="t" l="l"/>
            <a:pathLst>
              <a:path h="4800910" w="4176792">
                <a:moveTo>
                  <a:pt x="0" y="0"/>
                </a:moveTo>
                <a:lnTo>
                  <a:pt x="4176792" y="0"/>
                </a:lnTo>
                <a:lnTo>
                  <a:pt x="4176792" y="4800910"/>
                </a:lnTo>
                <a:lnTo>
                  <a:pt x="0" y="480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DAGyHNZoqAM</dc:identifier>
  <dcterms:modified xsi:type="dcterms:W3CDTF">2011-08-01T06:04:30Z</dcterms:modified>
  <cp:revision>1</cp:revision>
  <dc:title>Tamilarasi.r ppt </dc:title>
</cp:coreProperties>
</file>